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E7B8A-9E1D-2045-B243-84A26E72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217F18E-C566-F041-BA59-A1FC2C07E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7ABE08-ED23-8341-B7E5-996E9F674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B29677-412E-134F-988A-D6C2809CE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1E0CCD-C8B0-6A4E-BC39-89BFD7D3A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12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C283E-CDCE-F243-8DAB-5921B860C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7555FBE-B7DF-C749-9727-7A5103EE8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89F989-974A-E549-8F77-CB9A9C4A2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CD6E18-8224-0D48-AFE9-E7591458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CE4BB6-D132-0746-8680-EFDB89F8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276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A2D3782-6530-B044-8217-4AD55D402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77570F-BD98-084C-BD17-D618613D8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76E49D-AAFE-0648-BF0B-9D566F59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3CD367-E0EB-B245-854C-D7759591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4B5E80-09F7-324D-9F8B-8CC82DF33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70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83092-E8EE-B84B-AA48-12B28934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89DA54-9097-1F44-9FB5-B762A9159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3E26FB-76DD-3544-AC3A-EDAA75295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D8B1A9-6E3E-3A4F-BCD8-AFAC4B2B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7131B1-1D99-974A-A49E-CB6A753A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52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F871D4-9662-1149-9AE3-C6517C41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A7219-C591-6742-9737-056B6E206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2BEFA5-CA48-F34E-B8AA-F1C8E2F65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7B41D1-2B07-D746-96C5-55FF15B9B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53607E-BCAF-F542-B724-96C4ABE7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5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5EE533-8415-B148-818E-B6DF24BEC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C8319D-3E84-8D4F-9C1F-819B9AB09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F4CC6-8AE7-5D4B-86A8-4C34C5F48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E4716B-0804-9049-A846-C3959C8F7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E1F4F2-50BD-E648-93EA-E5D5DCC4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9FE402A-32F6-B340-B24E-06DFB91A2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93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5FC72-5F41-8846-82BA-C954FFC65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FD4A93-2918-2F4D-9CF8-530121A59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82B8E4D-E35E-C549-BF16-1CE370506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9A7BE9A-F1BA-E849-A49D-71D5F64F7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CCD3E14-96DE-4142-BA72-3135A63D0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6453341-FA1B-CD4F-AC2A-C42F868C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1724A04-552F-4648-8D54-74C94916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2486E0D-8D88-4E4D-8C7A-CB932102D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464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3D4CC0-4964-3E45-9B81-925FD0C0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4AF3B3A-73E7-BC4C-A012-B664FF243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9C751D-96F5-FD43-8D5B-432D5A7E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570339-69DA-4645-A33C-3AA6DF90C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71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A6B5E07-FDD9-E647-8F65-C59FBB61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A582DAC-B09A-9240-BCAD-63E033EB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BE7CAA-5472-6849-9EBB-7833686A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073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CE6AF-9F67-6444-B2EA-68B9605DB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973AB0-01D3-3A43-B5CC-12953457A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AA157B0-5699-2645-9BF5-124B684C4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BF3B25-21B8-634D-A408-541D2931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2D8AEE-D48A-1044-8C80-91F070739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481896-C139-BB47-85FD-E0130929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44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858A6-B0B7-E449-9E70-A4B4B8F8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C406420-091E-074A-A777-EF181FC2F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4E08E1-F31A-8941-80C0-6E7E049FC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B19C5B-FEF6-3244-93DE-BC2564CD6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AE83BC4-56EB-2F4D-BFBB-5DB0E12F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8A6D44-5704-0246-B63F-316DD016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12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2D8BDDF-654B-FB4C-AD88-22AE8EBA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85D286-AF65-9148-8BD5-563531A85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B464FF-51ED-7847-AB4C-BEF9DCD56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3C2B6-5DA3-2742-A310-AACBB70524DF}" type="datetimeFigureOut">
              <a:rPr lang="de-DE" smtClean="0"/>
              <a:t>23.02.23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F9FCD1-6A89-DC45-8178-81EDF65A1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DCF5F0-9DD6-AC47-AF09-94C1B6BB8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5D55-3208-7B4D-A7AF-94E875AB36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30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E35E1-5101-B349-8DB0-1D48E5950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MS-</a:t>
            </a:r>
            <a:r>
              <a:rPr lang="de-DE" dirty="0" err="1"/>
              <a:t>Powerpoint</a:t>
            </a:r>
            <a:r>
              <a:rPr lang="de-DE" dirty="0"/>
              <a:t> Sample</a:t>
            </a:r>
          </a:p>
        </p:txBody>
      </p:sp>
    </p:spTree>
    <p:extLst>
      <p:ext uri="{BB962C8B-B14F-4D97-AF65-F5344CB8AC3E}">
        <p14:creationId xmlns:p14="http://schemas.microsoft.com/office/powerpoint/2010/main" val="2058137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MS-Powerpoint Sample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MS-Powerpoint Sample</dc:title>
  <dc:creator>Christopher Gundermann</dc:creator>
  <cp:lastModifiedBy>Christopher Gundermann</cp:lastModifiedBy>
  <cp:revision>1</cp:revision>
  <dcterms:created xsi:type="dcterms:W3CDTF">2023-02-23T15:23:33Z</dcterms:created>
  <dcterms:modified xsi:type="dcterms:W3CDTF">2023-02-23T15:24:18Z</dcterms:modified>
</cp:coreProperties>
</file>